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66" d="100"/>
          <a:sy n="66" d="100"/>
        </p:scale>
        <p:origin x="8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4A0C7-04F3-4C0B-9773-2A9DA9381054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15AA4-CE70-46D8-AB03-09FAC26986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322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15AA4-CE70-46D8-AB03-09FAC26986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74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532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6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277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1638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14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816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025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508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64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174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7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0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957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611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419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889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16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3A468F7-EC9F-4940-9192-EE0CA0CF2BA6}" type="datetimeFigureOut">
              <a:rPr lang="en-US" smtClean="0"/>
              <a:t>01/15/2016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5B3A2-8E5B-432F-88C8-495454E52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042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4944" y="1914144"/>
            <a:ext cx="10326624" cy="2011680"/>
          </a:xfrm>
        </p:spPr>
        <p:txBody>
          <a:bodyPr/>
          <a:lstStyle/>
          <a:p>
            <a:r>
              <a:rPr lang="en-US" dirty="0" smtClean="0"/>
              <a:t>Ingress &amp; Healthy Life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5531" y="4704227"/>
            <a:ext cx="8825658" cy="1638515"/>
          </a:xfrm>
        </p:spPr>
        <p:txBody>
          <a:bodyPr>
            <a:normAutofit lnSpcReduction="10000"/>
          </a:bodyPr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Global study and collaboration 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		                                                 team 555</a:t>
            </a:r>
          </a:p>
          <a:p>
            <a:pPr algn="r"/>
            <a:r>
              <a:rPr lang="en-US" b="1" dirty="0" err="1" smtClean="0">
                <a:solidFill>
                  <a:schemeClr val="tx1"/>
                </a:solidFill>
              </a:rPr>
              <a:t>Choong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wei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xian</a:t>
            </a:r>
            <a:r>
              <a:rPr lang="en-US" b="1" dirty="0" smtClean="0">
                <a:solidFill>
                  <a:schemeClr val="tx1"/>
                </a:solidFill>
              </a:rPr>
              <a:t>     	1ay15003</a:t>
            </a:r>
          </a:p>
          <a:p>
            <a:pPr algn="r"/>
            <a:r>
              <a:rPr lang="en-US" b="1" dirty="0" err="1" smtClean="0">
                <a:solidFill>
                  <a:schemeClr val="tx1"/>
                </a:solidFill>
              </a:rPr>
              <a:t>Peeranut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manokhan</a:t>
            </a:r>
            <a:r>
              <a:rPr lang="en-US" b="1" dirty="0" smtClean="0">
                <a:solidFill>
                  <a:schemeClr val="tx1"/>
                </a:solidFill>
              </a:rPr>
              <a:t>	 1 ay15011 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1217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After Jogging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248"/>
            <a:ext cx="5587774" cy="3400923"/>
          </a:xfrm>
        </p:spPr>
        <p:txBody>
          <a:bodyPr>
            <a:normAutofit/>
          </a:bodyPr>
          <a:lstStyle/>
          <a:p>
            <a:r>
              <a:rPr lang="en-US" sz="2800" dirty="0"/>
              <a:t>U</a:t>
            </a:r>
            <a:r>
              <a:rPr lang="en-US" sz="2800" dirty="0" smtClean="0"/>
              <a:t>se the data from ingress to calculate calories burn from this website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FFFF00"/>
                </a:solidFill>
              </a:rPr>
              <a:t>http://www.mapmyrun.com/improve/calorie_calculator/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5" y="1719088"/>
            <a:ext cx="5258443" cy="4195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114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8991" y="1147662"/>
            <a:ext cx="9404723" cy="1400530"/>
          </a:xfrm>
        </p:spPr>
        <p:txBody>
          <a:bodyPr/>
          <a:lstStyle/>
          <a:p>
            <a:pPr algn="ctr"/>
            <a:r>
              <a:rPr lang="en-US" sz="7200" dirty="0" smtClean="0"/>
              <a:t>Thank you for Attention</a:t>
            </a:r>
            <a:endParaRPr lang="en-US" sz="7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58" y="3523488"/>
            <a:ext cx="3779520" cy="2834640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softEdge rad="342900"/>
          </a:effectLst>
        </p:spPr>
      </p:pic>
    </p:spTree>
    <p:extLst>
      <p:ext uri="{BB962C8B-B14F-4D97-AF65-F5344CB8AC3E}">
        <p14:creationId xmlns:p14="http://schemas.microsoft.com/office/powerpoint/2010/main" val="7213610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56626"/>
          </a:xfrm>
        </p:spPr>
        <p:txBody>
          <a:bodyPr/>
          <a:lstStyle/>
          <a:p>
            <a:r>
              <a:rPr lang="en-US" sz="4800" dirty="0" smtClean="0"/>
              <a:t>How to become Healthier ?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5776" y="2645658"/>
            <a:ext cx="4273359" cy="2656805"/>
          </a:xfrm>
        </p:spPr>
        <p:txBody>
          <a:bodyPr>
            <a:noAutofit/>
          </a:bodyPr>
          <a:lstStyle/>
          <a:p>
            <a:r>
              <a:rPr lang="en-US" sz="2800" dirty="0"/>
              <a:t>Use </a:t>
            </a:r>
            <a:r>
              <a:rPr lang="en-US" sz="2800" dirty="0" smtClean="0"/>
              <a:t>the </a:t>
            </a:r>
            <a:r>
              <a:rPr lang="en-US" sz="2800" dirty="0"/>
              <a:t>Ingress for  Marathon or </a:t>
            </a:r>
            <a:r>
              <a:rPr lang="en-US" sz="2800" dirty="0" smtClean="0"/>
              <a:t>Jogging</a:t>
            </a:r>
            <a:endParaRPr lang="th-TH" sz="2800" dirty="0" smtClean="0"/>
          </a:p>
          <a:p>
            <a:endParaRPr lang="en-US" sz="2800" dirty="0"/>
          </a:p>
          <a:p>
            <a:r>
              <a:rPr lang="en-US" sz="2800" dirty="0"/>
              <a:t>Use a Portal as “Check Point</a:t>
            </a:r>
            <a:r>
              <a:rPr lang="en-US" sz="2800" dirty="0" smtClean="0"/>
              <a:t>”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04" y="1509996"/>
            <a:ext cx="3605454" cy="2403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480" y="4266149"/>
            <a:ext cx="3534701" cy="218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803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44512" y="1572768"/>
            <a:ext cx="4551261" cy="2596896"/>
          </a:xfrm>
        </p:spPr>
        <p:txBody>
          <a:bodyPr>
            <a:noAutofit/>
          </a:bodyPr>
          <a:lstStyle/>
          <a:p>
            <a:r>
              <a:rPr lang="en-US" sz="2800" dirty="0"/>
              <a:t>Use the GPS to locate the location </a:t>
            </a:r>
            <a:r>
              <a:rPr lang="en-US" sz="2800" dirty="0" smtClean="0"/>
              <a:t>of the people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Use the GPS to collect data about the statistics of those participants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3" y="1572768"/>
            <a:ext cx="6043763" cy="3372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156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426" y="2544662"/>
            <a:ext cx="4761039" cy="2104553"/>
          </a:xfrm>
        </p:spPr>
        <p:txBody>
          <a:bodyPr>
            <a:noAutofit/>
          </a:bodyPr>
          <a:lstStyle/>
          <a:p>
            <a:r>
              <a:rPr lang="en-US" sz="2400" dirty="0"/>
              <a:t>Can use data from ingress to </a:t>
            </a:r>
            <a:r>
              <a:rPr lang="en-US" sz="2400" dirty="0" smtClean="0"/>
              <a:t>calculate in </a:t>
            </a:r>
            <a:r>
              <a:rPr lang="en-US" sz="2400" dirty="0"/>
              <a:t>program for weight </a:t>
            </a:r>
            <a:r>
              <a:rPr lang="en-US" sz="2400" dirty="0" smtClean="0"/>
              <a:t>loss</a:t>
            </a:r>
          </a:p>
          <a:p>
            <a:r>
              <a:rPr lang="en-US" sz="2400" dirty="0" smtClean="0"/>
              <a:t>Determine the suitable program for others from the data collected in  </a:t>
            </a:r>
            <a:r>
              <a:rPr lang="en-US" sz="2400" dirty="0"/>
              <a:t>corresponding measure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639" y="966641"/>
            <a:ext cx="3791238" cy="2471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272" y="3840480"/>
            <a:ext cx="3901640" cy="24383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889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3442" y="525289"/>
            <a:ext cx="4462918" cy="1400530"/>
          </a:xfrm>
        </p:spPr>
        <p:txBody>
          <a:bodyPr/>
          <a:lstStyle/>
          <a:p>
            <a:pPr algn="ctr"/>
            <a:r>
              <a:rPr lang="en-US" sz="6000" dirty="0" smtClean="0"/>
              <a:t>Let’s try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796" y="2969994"/>
            <a:ext cx="4078288" cy="86445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Let’s jogging around </a:t>
            </a:r>
            <a:r>
              <a:rPr lang="en-US" sz="2800" dirty="0" err="1" smtClean="0"/>
              <a:t>Fuchinobe</a:t>
            </a:r>
            <a:endParaRPr lang="en-US" sz="2800" dirty="0" smtClean="0"/>
          </a:p>
          <a:p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0" t="2556" r="11830" b="-2556"/>
          <a:stretch/>
        </p:blipFill>
        <p:spPr>
          <a:xfrm>
            <a:off x="5318663" y="1925818"/>
            <a:ext cx="5915394" cy="381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30704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69682"/>
          </a:xfrm>
        </p:spPr>
        <p:txBody>
          <a:bodyPr/>
          <a:lstStyle/>
          <a:p>
            <a:pPr algn="ctr"/>
            <a:r>
              <a:rPr lang="en-US" sz="4800" dirty="0" smtClean="0"/>
              <a:t>Start &amp; Finish 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2855" y="1791661"/>
            <a:ext cx="4912860" cy="186593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Start From Aoyama </a:t>
            </a:r>
            <a:r>
              <a:rPr lang="en-US" sz="2800" dirty="0" err="1" smtClean="0"/>
              <a:t>Gakuin</a:t>
            </a:r>
            <a:r>
              <a:rPr lang="en-US" sz="2800" dirty="0" smtClean="0"/>
              <a:t> University Sagamihara campus Main Gate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2" t="2912" r="15640" b="-2912"/>
          <a:stretch/>
        </p:blipFill>
        <p:spPr>
          <a:xfrm>
            <a:off x="6741843" y="2172414"/>
            <a:ext cx="3989176" cy="2970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" t="7447" r="24556" b="6438"/>
          <a:stretch/>
        </p:blipFill>
        <p:spPr>
          <a:xfrm>
            <a:off x="1642700" y="4026861"/>
            <a:ext cx="4163015" cy="2415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8805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First </a:t>
            </a:r>
            <a:r>
              <a:rPr lang="en-US" sz="4800" dirty="0" err="1" smtClean="0"/>
              <a:t>CheckPoint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0740" y="1758440"/>
            <a:ext cx="6284459" cy="2098168"/>
          </a:xfrm>
        </p:spPr>
        <p:txBody>
          <a:bodyPr>
            <a:normAutofit/>
          </a:bodyPr>
          <a:lstStyle/>
          <a:p>
            <a:r>
              <a:rPr lang="en-US" altLang="ja-JP" sz="2800" dirty="0" smtClean="0"/>
              <a:t>Name : </a:t>
            </a:r>
            <a:r>
              <a:rPr lang="ja-JP" altLang="en-US" sz="2800" dirty="0" smtClean="0"/>
              <a:t>しょうぶ沼</a:t>
            </a:r>
            <a:endParaRPr lang="en-US" altLang="ja-JP" sz="2800" dirty="0" smtClean="0"/>
          </a:p>
          <a:p>
            <a:r>
              <a:rPr lang="en-US" sz="2800" dirty="0" smtClean="0"/>
              <a:t>Distance From Start Point : 200 m.</a:t>
            </a:r>
          </a:p>
          <a:p>
            <a:r>
              <a:rPr lang="en-US" sz="2800" dirty="0" smtClean="0"/>
              <a:t>Total Distance : 200 m.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489" y="2175329"/>
            <a:ext cx="2545081" cy="4241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7" t="8711" r="14805" b="8672"/>
          <a:stretch/>
        </p:blipFill>
        <p:spPr>
          <a:xfrm>
            <a:off x="3523837" y="3693588"/>
            <a:ext cx="3791362" cy="27235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688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Checkpoint 2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617490"/>
            <a:ext cx="6865031" cy="1894968"/>
          </a:xfrm>
        </p:spPr>
        <p:txBody>
          <a:bodyPr>
            <a:normAutofit/>
          </a:bodyPr>
          <a:lstStyle/>
          <a:p>
            <a:r>
              <a:rPr lang="en-US" altLang="ja-JP" sz="2800" dirty="0"/>
              <a:t>Name : </a:t>
            </a:r>
            <a:r>
              <a:rPr lang="ja-JP" altLang="en-US" sz="2800" dirty="0" smtClean="0"/>
              <a:t>住む象くん</a:t>
            </a:r>
            <a:endParaRPr lang="en-US" altLang="ja-JP" sz="2800" dirty="0" smtClean="0"/>
          </a:p>
          <a:p>
            <a:r>
              <a:rPr lang="en-US" sz="2800" dirty="0" smtClean="0"/>
              <a:t>Distance From Checkpoint 1 </a:t>
            </a:r>
            <a:r>
              <a:rPr lang="en-US" sz="2800" dirty="0"/>
              <a:t>: </a:t>
            </a:r>
            <a:r>
              <a:rPr lang="en-US" sz="2800" dirty="0" smtClean="0"/>
              <a:t>450 </a:t>
            </a:r>
            <a:r>
              <a:rPr lang="en-US" sz="2800" dirty="0"/>
              <a:t>m.</a:t>
            </a:r>
          </a:p>
          <a:p>
            <a:r>
              <a:rPr lang="en-US" sz="2800" dirty="0"/>
              <a:t>Total Distance : </a:t>
            </a:r>
            <a:r>
              <a:rPr lang="en-US" sz="2800" dirty="0" smtClean="0"/>
              <a:t>650 </a:t>
            </a:r>
            <a:r>
              <a:rPr lang="en-US" sz="2800" dirty="0"/>
              <a:t>m.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743" y="1392421"/>
            <a:ext cx="2928256" cy="4880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38" t="10759" r="16096" b="22637"/>
          <a:stretch/>
        </p:blipFill>
        <p:spPr>
          <a:xfrm>
            <a:off x="2238942" y="3512458"/>
            <a:ext cx="4542971" cy="265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60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 dirty="0" smtClean="0"/>
              <a:t>Checkpoint 3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997" y="1853248"/>
            <a:ext cx="7097259" cy="1822396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sz="2800" dirty="0"/>
              <a:t>Name </a:t>
            </a:r>
            <a:r>
              <a:rPr lang="en-US" altLang="ja-JP" sz="2800" dirty="0" smtClean="0"/>
              <a:t>:</a:t>
            </a:r>
            <a:r>
              <a:rPr lang="ja-JP" altLang="en-US" sz="2800" dirty="0" smtClean="0"/>
              <a:t>　淵野辺郵便客</a:t>
            </a:r>
            <a:endParaRPr lang="en-US" altLang="ja-JP" sz="2800" dirty="0"/>
          </a:p>
          <a:p>
            <a:r>
              <a:rPr lang="en-US" sz="2800" dirty="0"/>
              <a:t>Distance From </a:t>
            </a:r>
            <a:r>
              <a:rPr lang="en-US" sz="2800" dirty="0" smtClean="0"/>
              <a:t>Checkpoint 2 : 300 </a:t>
            </a:r>
            <a:r>
              <a:rPr lang="en-US" sz="2800" dirty="0"/>
              <a:t>m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Distance To Finish point : 550 m.</a:t>
            </a:r>
            <a:endParaRPr lang="en-US" sz="2800" dirty="0"/>
          </a:p>
          <a:p>
            <a:r>
              <a:rPr lang="en-US" sz="2800" dirty="0"/>
              <a:t>Total Distance : </a:t>
            </a:r>
            <a:r>
              <a:rPr lang="en-US" sz="2800" dirty="0" smtClean="0"/>
              <a:t>1,500 </a:t>
            </a:r>
            <a:r>
              <a:rPr lang="en-US" sz="2800" dirty="0"/>
              <a:t>m.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27" t="4342" r="16537" b="18863"/>
          <a:stretch/>
        </p:blipFill>
        <p:spPr>
          <a:xfrm>
            <a:off x="7071931" y="3162867"/>
            <a:ext cx="4310743" cy="321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49" y="4090229"/>
            <a:ext cx="4956573" cy="2286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10440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318</TotalTime>
  <Words>166</Words>
  <Application>Microsoft Office PowerPoint</Application>
  <PresentationFormat>Widescreen</PresentationFormat>
  <Paragraphs>37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Meiryo</vt:lpstr>
      <vt:lpstr>Angsana New</vt:lpstr>
      <vt:lpstr>Arial</vt:lpstr>
      <vt:lpstr>Calibri</vt:lpstr>
      <vt:lpstr>Century Gothic</vt:lpstr>
      <vt:lpstr>Wingdings 3</vt:lpstr>
      <vt:lpstr>Ion</vt:lpstr>
      <vt:lpstr>Ingress &amp; Healthy Life</vt:lpstr>
      <vt:lpstr>How to become Healthier ?</vt:lpstr>
      <vt:lpstr>PowerPoint Presentation</vt:lpstr>
      <vt:lpstr>PowerPoint Presentation</vt:lpstr>
      <vt:lpstr>Let’s try</vt:lpstr>
      <vt:lpstr>Start &amp; Finish </vt:lpstr>
      <vt:lpstr>First CheckPoint</vt:lpstr>
      <vt:lpstr>Checkpoint 2</vt:lpstr>
      <vt:lpstr>Checkpoint 3</vt:lpstr>
      <vt:lpstr>After Jogging</vt:lpstr>
      <vt:lpstr>Thank you for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Ingress For Life</dc:title>
  <dc:creator>xankbras@windowslive.com</dc:creator>
  <cp:lastModifiedBy>xankbras@windowslive.com</cp:lastModifiedBy>
  <cp:revision>18</cp:revision>
  <dcterms:created xsi:type="dcterms:W3CDTF">2016-01-15T11:49:14Z</dcterms:created>
  <dcterms:modified xsi:type="dcterms:W3CDTF">2016-01-15T17:08:09Z</dcterms:modified>
</cp:coreProperties>
</file>